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67" r:id="rId6"/>
    <p:sldId id="268" r:id="rId7"/>
    <p:sldId id="269" r:id="rId8"/>
    <p:sldId id="270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AD2F4-1EEA-4F9A-F7C3-704A2A639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FD819C-359B-3ABC-1640-E10E9AF99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64DC04-7E70-EC52-6EEB-DE1FEE34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533887-C764-08C6-42A4-5060BE27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8E776-E529-C7E3-0DB6-9A73D8E9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539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29A96-E6D1-9AD0-BCBB-9B26DA0F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146F24-84B7-586D-0145-CA528D4B6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0300F8-AC76-9E63-CE9E-CD5E2F43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840B4-BE4A-50D8-38D4-B5A5E1244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14AE3-B6EC-4298-7CDA-25691EF5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44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79E7B2-E633-4F56-9662-E3A9D517B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EBC164-8326-1708-7580-0FEA4E30C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2D27CE-0FA2-2700-5783-1CB28079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7163A9-6C2E-A035-23DA-4973BD27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5A665-CD6B-B2DE-2022-C2E48398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95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82F6A-ECF9-4232-C8EC-4FC79799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4F3313-1F76-4650-DB48-38A7E992D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BC0ABB-B305-9DF7-34CD-D2D92FC5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32A14C-C0C5-E4D7-165A-E0BF5357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89864-18F5-635D-D1CA-A7CDAD68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5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A88D2-87CE-775C-F588-709EB806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BDE88C-9A65-6ED6-E2B5-6FFA37D0A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6886FC-7339-B2D4-941D-4B5466E2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BFE46-6CD9-3ED8-EA9B-D521A3C0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2D3A-A643-A25C-F0E0-CB43FA99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38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BF061-A15C-F07C-28C9-DC2C4D2F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52CDE-9941-63A6-143F-0E9039CF4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64F770-3422-A094-570B-6DDCCCCE5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370F1A-1431-C1B0-4EEA-8036B967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30D9A9-FD33-21AC-2CE6-84F6E4D1C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9514FF-4BDA-B08E-DB6F-429E8ACB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6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1BAD8-218B-75D1-266A-51C278DD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D48310-9A49-CD8F-F537-E514CB059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E87249-F277-80B2-99CE-32ECE326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F4921E-9C4E-5758-02B0-7D16CD2F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939B5B-DCAF-E73A-2A81-1997F7A32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4F6A68-C83B-C3FF-4A3D-FC5FA8BB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839CBC-1FFD-F2F8-58A0-32CB6233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32F128-FD2D-CEDE-837F-20090D24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30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EE7B2-B000-E95C-1B4E-0DD4D580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72E67F-7595-56B1-019E-530BE1D6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882191-CAAC-6356-95F8-29777385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2A96A0-F7C5-FFB9-7060-5F72D6D2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019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1F8A35-6C8C-41CE-9B48-95FF7AEA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509934-E391-9093-16BB-75BC347F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E59AAF-81C1-D4A9-A9D4-92CE25DB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48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7B237-0A04-87D0-DC41-44760F69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B35F58-9785-DAA4-BFE2-D78D8A108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34942B-D47D-BD0A-B719-C48BF12C4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7C9CD5-D965-FED4-FB7B-49B76F8A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E32F5B-7865-8897-1F0B-77156A2C3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CCC30D-49CB-FBC4-831E-C164FCA1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028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09D88-CAB2-5D67-B86C-59D4CCD8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54F51D-2635-E18A-6C60-025DB3088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7E3181-3F8B-3CFF-3E79-749CF517A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81D443-B668-7988-54D2-ECF09B0D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C75875-EF0B-F586-A7A2-9C5EE0D4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805678-FBCD-8A09-7AB6-174292F3B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673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597B02-5714-2487-56C3-7589E20F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256067-523B-85FF-1E07-DA08A7FBC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2E4C1-717E-9262-8F26-A2FCD26EA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4CD4FF-C2FA-49B6-B64A-5672443F5FA7}" type="datetimeFigureOut">
              <a:rPr lang="es-MX" smtClean="0"/>
              <a:t>04/12/2025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6D244B-8F49-D169-A4B5-01AFFDB72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7483C4-BA6F-2AF9-4EC9-C6231A468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802786-F313-4FCB-8DBD-30C4B8715A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581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coord.administrativa@uit.edu.mx" TargetMode="External"/><Relationship Id="rId3" Type="http://schemas.microsoft.com/office/2007/relationships/hdphoto" Target="../media/hdphoto1.wdp"/><Relationship Id="rId7" Type="http://schemas.openxmlformats.org/officeDocument/2006/relationships/hyperlink" Target="mailto:coord.general@uit.edu.m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74A63-5A04-B1CA-7CC5-564F0AB97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8591FD-CAD7-8D06-A02A-FD39EB62F8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771117"/>
            <a:ext cx="12191999" cy="32472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4D9C73-51C9-5F51-E63E-D1DCBCDB1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6209" r="10048" b="26806"/>
          <a:stretch/>
        </p:blipFill>
        <p:spPr bwMode="auto">
          <a:xfrm>
            <a:off x="7562850" y="628117"/>
            <a:ext cx="2647950" cy="8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339130EB-240A-4C95-90F9-082AD99EF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8" y="225033"/>
            <a:ext cx="2696210" cy="101028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5570B7-2719-A471-DF58-112DBFAA52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6039484"/>
            <a:ext cx="12192000" cy="818515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0B6D5465-E987-47B8-CC28-1E5098CC5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384" y="28232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</a:t>
            </a:r>
            <a:r>
              <a:rPr lang="es-MX" b="1" dirty="0"/>
              <a:t>ONTRALORIA SOCIAL</a:t>
            </a:r>
            <a:br>
              <a:rPr lang="es-MX" b="1" dirty="0"/>
            </a:br>
            <a:r>
              <a:rPr lang="es-MX" b="1" dirty="0"/>
              <a:t>UNIVERSIDAD INTERCULTURAL DE TLAXCALA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516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DCE35-9618-07FF-6BC3-2CDBE5C55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11CC7A-9D85-FB48-37F6-ED5EFDA4A0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402"/>
            <a:ext cx="12192000" cy="23246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7532D0A-E2FA-BB52-1D65-940538F0B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6209" r="10048" b="26806"/>
          <a:stretch/>
        </p:blipFill>
        <p:spPr bwMode="auto">
          <a:xfrm>
            <a:off x="8020049" y="43401"/>
            <a:ext cx="2647950" cy="8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82BEB1C5-1937-DBD8-66BD-6693410D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376"/>
            <a:ext cx="2696210" cy="101028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4CB693-C0FE-C791-A628-41E52700C4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101007"/>
            <a:ext cx="12192000" cy="818515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0E7CFA6-1FFE-6434-7937-F0DADCCB9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368063"/>
            <a:ext cx="9144000" cy="36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2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7B21F-55AB-0FC8-7B1D-117B2AA1C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C67691-EBD4-1B98-7489-DA69BEC6AB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402"/>
            <a:ext cx="12344400" cy="18088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E7EFAF-7A50-3BC7-7485-B512B4378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6209" r="10048" b="26806"/>
          <a:stretch/>
        </p:blipFill>
        <p:spPr bwMode="auto">
          <a:xfrm>
            <a:off x="8020049" y="43401"/>
            <a:ext cx="2647950" cy="8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A63A9197-EF5C-20ED-FFFC-4CD269345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376"/>
            <a:ext cx="2696210" cy="101028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DAF75A4-08FC-A69C-B97A-D9EAC7C18E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3999" y="6101009"/>
            <a:ext cx="9144001" cy="818515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2E692342-0958-28B5-981D-4A863ACB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8" y="894178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/>
              <a:t>CARACTERÍSTICAS DE LOS APOYOS</a:t>
            </a:r>
            <a:endParaRPr lang="es-MX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4A4FC7-547C-FB92-09B2-89182EFFE1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967"/>
          <a:stretch>
            <a:fillRect/>
          </a:stretch>
        </p:blipFill>
        <p:spPr>
          <a:xfrm>
            <a:off x="1524000" y="2283799"/>
            <a:ext cx="9144000" cy="36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6C4C7-8D26-C419-35D0-CECFB674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05B823-012D-AA6C-CB5C-B82084CFE8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320955" cy="23915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3D1FBF-E9DB-DDE3-2C0F-2FF6FD88A6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6209" r="10048" b="26806"/>
          <a:stretch/>
        </p:blipFill>
        <p:spPr bwMode="auto">
          <a:xfrm>
            <a:off x="8020049" y="43401"/>
            <a:ext cx="2647950" cy="8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2C23B61F-406A-B845-DDD9-6482F969E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376"/>
            <a:ext cx="2696210" cy="101028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B7639B-9779-CD70-1A13-C9F2EB9D02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101007"/>
            <a:ext cx="12192000" cy="818515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775511B4-7B1F-01C7-33D4-7A399FEF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8" y="89417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/>
              <a:t>¿Qué es contraloría Social</a:t>
            </a:r>
            <a:endParaRPr lang="es-MX" sz="3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FD376B-8768-6B81-AEFA-A7470934E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2515644"/>
            <a:ext cx="9144000" cy="31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1B2C8-4602-58E3-7B18-9C80FD244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583757A-C0D3-AD0B-28BA-6CBA1AC305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401"/>
            <a:ext cx="12192000" cy="23481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BA9265-506F-968F-E044-E55418297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6209" r="10048" b="26806"/>
          <a:stretch/>
        </p:blipFill>
        <p:spPr bwMode="auto">
          <a:xfrm>
            <a:off x="8020049" y="43401"/>
            <a:ext cx="2647950" cy="8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717C412F-F433-3E03-C9FD-CF6D8D1964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376"/>
            <a:ext cx="2696210" cy="101028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81554B-54BA-E81E-6679-02A0B400DC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101007"/>
            <a:ext cx="12192000" cy="818515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2FD82FF-5101-CB25-4EC8-52FB9626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8" y="89417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/>
              <a:t>F</a:t>
            </a:r>
            <a:r>
              <a:rPr lang="es-MX" sz="3200" b="1" dirty="0"/>
              <a:t>unciones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FE583D-37EE-DCB7-8E37-F4DE2D93997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5120"/>
          <a:stretch>
            <a:fillRect/>
          </a:stretch>
        </p:blipFill>
        <p:spPr>
          <a:xfrm>
            <a:off x="1524000" y="2391508"/>
            <a:ext cx="9144000" cy="35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2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40575-219C-B51B-75DA-09C5E0F65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DEE2AB-A799-6159-C212-16815CC42B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402"/>
            <a:ext cx="12192000" cy="23481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F5DCEF-14F6-754C-7F8E-A30D9F95D8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6209" r="10048" b="26806"/>
          <a:stretch/>
        </p:blipFill>
        <p:spPr bwMode="auto">
          <a:xfrm>
            <a:off x="8020049" y="43401"/>
            <a:ext cx="2647950" cy="8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798D9AF6-35AA-DD27-B6EF-B42EA90263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1"/>
            <a:ext cx="2696210" cy="101028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F409C0-6FB6-45CD-F2A3-8BC3760E3B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6101007"/>
            <a:ext cx="12192001" cy="818515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C570C7F7-8C69-9C7D-E590-ECA5607F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8" y="89417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/>
              <a:t>Instancias que intervienen</a:t>
            </a:r>
            <a:endParaRPr lang="es-MX" sz="3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20846C-3B91-E1F8-11C6-F4B417B02F0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149"/>
          <a:stretch>
            <a:fillRect/>
          </a:stretch>
        </p:blipFill>
        <p:spPr>
          <a:xfrm>
            <a:off x="1524000" y="2450124"/>
            <a:ext cx="9144000" cy="365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6C724-50CA-4CEE-7645-C4A51C854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66320FE-3FCD-B124-61B5-4847F2BA68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402"/>
            <a:ext cx="12192000" cy="23481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9A1128-EEEA-AE3E-F8EE-7B07937E05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6209" r="10048" b="26806"/>
          <a:stretch/>
        </p:blipFill>
        <p:spPr bwMode="auto">
          <a:xfrm>
            <a:off x="8020049" y="43401"/>
            <a:ext cx="2647950" cy="8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E3394483-80CD-053C-6A6F-2081C1EA05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376"/>
            <a:ext cx="2696210" cy="101028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4880C2-4ED2-D65D-DA1A-8D52D80E6A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400799"/>
            <a:ext cx="12192002" cy="518723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1F2AEC44-7338-BA5D-AF97-8B226C92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8" y="89417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/>
              <a:t>Presentación de Quejas y/o Denuncias</a:t>
            </a:r>
            <a:endParaRPr lang="es-MX" sz="3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FDBF2A-C9AD-3941-87C3-E1564D8CE8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980"/>
          <a:stretch>
            <a:fillRect/>
          </a:stretch>
        </p:blipFill>
        <p:spPr>
          <a:xfrm>
            <a:off x="1723290" y="2887954"/>
            <a:ext cx="9144000" cy="36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7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004C3-002F-367C-A640-62F492424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D772D9-20BD-85F8-0276-80DB8661FF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4472"/>
            <a:ext cx="12192000" cy="23481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0428D2-A66D-BABA-1103-65FD96584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6209" r="10048" b="26806"/>
          <a:stretch/>
        </p:blipFill>
        <p:spPr bwMode="auto">
          <a:xfrm>
            <a:off x="8020049" y="43401"/>
            <a:ext cx="2647950" cy="815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3BB5E012-3F73-67CC-2477-F08BFEE0B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376"/>
            <a:ext cx="2696210" cy="101028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C40C48-72EE-2A43-1E31-1CBE8A176F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6400799"/>
            <a:ext cx="12192002" cy="518723"/>
          </a:xfrm>
          <a:prstGeom prst="rect">
            <a:avLst/>
          </a:prstGeom>
          <a:noFill/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EAFE90D2-869F-EE86-68AB-5057C6CD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8" y="16049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/>
              <a:t>Contacto</a:t>
            </a:r>
            <a:endParaRPr lang="es-MX" sz="4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9565F3-ABCD-109C-3943-98CF5A93FC87}"/>
              </a:ext>
            </a:extLst>
          </p:cNvPr>
          <p:cNvSpPr txBox="1"/>
          <p:nvPr/>
        </p:nvSpPr>
        <p:spPr>
          <a:xfrm>
            <a:off x="3047998" y="2629442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MTRO. ULISES TAMAYO PEREZ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RESPONSABLE DE CONTRALORIA SOCIAL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Correo electrónico: 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MX" sz="1800" b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coord.general@uit.edu.mx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MX" sz="1200" b="1" u="sng" dirty="0">
                <a:solidFill>
                  <a:srgbClr val="467886"/>
                </a:solidFill>
                <a:effectLst/>
                <a:latin typeface="Noto Sans" panose="020B050204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coord.administrativa@uit.edu.mx</a:t>
            </a:r>
            <a:endParaRPr lang="es-MX" sz="1200" b="1" u="sng" dirty="0">
              <a:solidFill>
                <a:srgbClr val="467886"/>
              </a:solidFill>
              <a:effectLst/>
              <a:latin typeface="Noto Sans" panose="020B050204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s-MX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Telefono</a:t>
            </a:r>
            <a:r>
              <a:rPr lang="es-MX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247 688 1961</a:t>
            </a:r>
          </a:p>
          <a:p>
            <a:pPr algn="ctr">
              <a:buNone/>
            </a:pP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</a:p>
          <a:p>
            <a:pPr algn="ctr"/>
            <a:r>
              <a:rPr lang="es-MX" b="1" dirty="0"/>
              <a:t>contraloria_social_dfi@nube.sep.gob.mx • </a:t>
            </a:r>
            <a:endParaRPr lang="es-MX" dirty="0"/>
          </a:p>
          <a:p>
            <a:pPr algn="ctr"/>
            <a:r>
              <a:rPr lang="es-MX" b="1" dirty="0"/>
              <a:t>Teléfono (55) 3600-2511 ext. 65603, 65943 y 65614.</a:t>
            </a:r>
            <a:endParaRPr lang="es-MX" dirty="0"/>
          </a:p>
          <a:p>
            <a:pPr algn="ctr">
              <a:buNone/>
            </a:pPr>
            <a:endParaRPr lang="es-MX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9F1B849603B4B4D82C6C71B5F3F75D0" ma:contentTypeVersion="7" ma:contentTypeDescription="Crear nuevo documento." ma:contentTypeScope="" ma:versionID="8ab08f6e5ce1c675ded6a3aec059342a">
  <xsd:schema xmlns:xsd="http://www.w3.org/2001/XMLSchema" xmlns:xs="http://www.w3.org/2001/XMLSchema" xmlns:p="http://schemas.microsoft.com/office/2006/metadata/properties" xmlns:ns3="8002cb5a-3bad-4d55-a53a-30ba5f675a91" targetNamespace="http://schemas.microsoft.com/office/2006/metadata/properties" ma:root="true" ma:fieldsID="e86dfdb68164aa5ece0da848c569e146" ns3:_="">
    <xsd:import namespace="8002cb5a-3bad-4d55-a53a-30ba5f675a9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2cb5a-3bad-4d55-a53a-30ba5f675a9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95E936-0482-43DD-8A04-1B4FC445BE78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002cb5a-3bad-4d55-a53a-30ba5f675a9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15C977-6621-4746-B433-B185A713CE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5D8CB-4972-4A6E-8708-2726A3C7DF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2cb5a-3bad-4d55-a53a-30ba5f675a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</Words>
  <Application>Microsoft Office PowerPoint</Application>
  <PresentationFormat>Panorámica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Noto Sans</vt:lpstr>
      <vt:lpstr>Tema de Office</vt:lpstr>
      <vt:lpstr>CONTRALORIA SOCIAL UNIVERSIDAD INTERCULTURAL DE TLAXCALA</vt:lpstr>
      <vt:lpstr>Presentación de PowerPoint</vt:lpstr>
      <vt:lpstr>CARACTERÍSTICAS DE LOS APOYOS</vt:lpstr>
      <vt:lpstr>¿Qué es contraloría Social</vt:lpstr>
      <vt:lpstr>Funciones</vt:lpstr>
      <vt:lpstr>Instancias que intervienen</vt:lpstr>
      <vt:lpstr>Presentación de Quejas y/o Denuncias</vt:lpstr>
      <vt:lpstr>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María de Lourdes Montiel Martínez</dc:creator>
  <cp:lastModifiedBy>María de Lourdes Montiel Martínez</cp:lastModifiedBy>
  <cp:revision>3</cp:revision>
  <dcterms:created xsi:type="dcterms:W3CDTF">2025-12-01T22:37:05Z</dcterms:created>
  <dcterms:modified xsi:type="dcterms:W3CDTF">2025-12-04T19:54:52Z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0x010100D9F1B849603B4B4D82C6C71B5F3F75D0</vt:lpwstr>
  </property>
</Properties>
</file>